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8" r:id="rId3"/>
    <p:sldId id="259" r:id="rId4"/>
    <p:sldId id="263" r:id="rId5"/>
    <p:sldId id="264" r:id="rId6"/>
    <p:sldId id="262" r:id="rId7"/>
    <p:sldId id="265" r:id="rId8"/>
    <p:sldId id="266" r:id="rId9"/>
    <p:sldId id="267" r:id="rId10"/>
    <p:sldId id="337" r:id="rId11"/>
    <p:sldId id="269" r:id="rId12"/>
    <p:sldId id="268" r:id="rId13"/>
    <p:sldId id="270" r:id="rId14"/>
    <p:sldId id="271" r:id="rId15"/>
    <p:sldId id="272" r:id="rId16"/>
    <p:sldId id="273" r:id="rId17"/>
    <p:sldId id="276" r:id="rId18"/>
    <p:sldId id="275" r:id="rId19"/>
    <p:sldId id="277" r:id="rId20"/>
    <p:sldId id="274" r:id="rId21"/>
    <p:sldId id="278" r:id="rId22"/>
    <p:sldId id="282" r:id="rId23"/>
    <p:sldId id="279" r:id="rId24"/>
    <p:sldId id="280" r:id="rId25"/>
    <p:sldId id="281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05" r:id="rId38"/>
    <p:sldId id="306" r:id="rId39"/>
    <p:sldId id="308" r:id="rId40"/>
    <p:sldId id="307" r:id="rId41"/>
    <p:sldId id="294" r:id="rId42"/>
    <p:sldId id="295" r:id="rId43"/>
    <p:sldId id="296" r:id="rId44"/>
    <p:sldId id="297" r:id="rId45"/>
    <p:sldId id="298" r:id="rId46"/>
    <p:sldId id="311" r:id="rId47"/>
    <p:sldId id="309" r:id="rId48"/>
    <p:sldId id="310" r:id="rId49"/>
    <p:sldId id="312" r:id="rId50"/>
    <p:sldId id="313" r:id="rId51"/>
    <p:sldId id="316" r:id="rId52"/>
    <p:sldId id="315" r:id="rId53"/>
    <p:sldId id="314" r:id="rId54"/>
    <p:sldId id="317" r:id="rId55"/>
    <p:sldId id="318" r:id="rId56"/>
    <p:sldId id="319" r:id="rId57"/>
    <p:sldId id="320" r:id="rId58"/>
    <p:sldId id="339" r:id="rId59"/>
    <p:sldId id="321" r:id="rId60"/>
    <p:sldId id="322" r:id="rId61"/>
    <p:sldId id="299" r:id="rId62"/>
    <p:sldId id="301" r:id="rId63"/>
    <p:sldId id="323" r:id="rId64"/>
    <p:sldId id="324" r:id="rId65"/>
    <p:sldId id="325" r:id="rId66"/>
    <p:sldId id="326" r:id="rId67"/>
    <p:sldId id="302" r:id="rId68"/>
    <p:sldId id="33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03" r:id="rId78"/>
    <p:sldId id="304" r:id="rId79"/>
    <p:sldId id="338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544" autoAdjust="0"/>
    <p:restoredTop sz="94615" autoAdjust="0"/>
  </p:normalViewPr>
  <p:slideViewPr>
    <p:cSldViewPr>
      <p:cViewPr>
        <p:scale>
          <a:sx n="75" d="100"/>
          <a:sy n="75" d="100"/>
        </p:scale>
        <p:origin x="-1002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5346A-EFB6-4FE2-A9CC-1EC7F25CD0B0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9804F-33A2-4A09-A4ED-939DD46A96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8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9804F-33A2-4A09-A4ED-939DD46A96A3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332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1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58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37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36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07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4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62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19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5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73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87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75935-3236-489E-A0EC-A44A892B0B7F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C2CED-E031-4BCE-8D55-F42F8E6B3A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29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1470025"/>
          </a:xfrm>
        </p:spPr>
        <p:txBody>
          <a:bodyPr/>
          <a:lstStyle/>
          <a:p>
            <a:r>
              <a:rPr lang="en-IN" b="1" dirty="0" smtClean="0">
                <a:solidFill>
                  <a:schemeClr val="tx2"/>
                </a:solidFill>
              </a:rPr>
              <a:t>Review paper on Elements of Virtual Reality</a:t>
            </a:r>
            <a:endParaRPr lang="en-IN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844824"/>
            <a:ext cx="8496944" cy="3937992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Basic Idea behind the Virtual Reality and its working.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Applications Drawbacks of VR.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Proposed idea for integrating the science of Neuroprosthetics into the world of Virtual Reality.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</a:rPr>
              <a:t>Concluding Statements.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1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DHANANJAY\Desktop\rcmh_interior491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300283"/>
            <a:ext cx="10502901" cy="70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36912"/>
            <a:ext cx="8229600" cy="1143000"/>
          </a:xfrm>
        </p:spPr>
        <p:txBody>
          <a:bodyPr/>
          <a:lstStyle/>
          <a:p>
            <a:r>
              <a:rPr lang="en-IN" dirty="0" smtClean="0"/>
              <a:t>How Else?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30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Users\DHANANJAY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22" y="836712"/>
            <a:ext cx="9202622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24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pPr algn="l"/>
            <a:r>
              <a:rPr lang="en-IN" b="1" dirty="0" smtClean="0"/>
              <a:t>So concluding…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88840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Visual Perception.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Sound Perception.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Touch Perception.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5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31" y="-171400"/>
            <a:ext cx="8229600" cy="1143000"/>
          </a:xfrm>
        </p:spPr>
        <p:txBody>
          <a:bodyPr/>
          <a:lstStyle/>
          <a:p>
            <a:r>
              <a:rPr lang="en-IN" b="1" dirty="0" smtClean="0"/>
              <a:t>VISUAL PERCEPTION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 descr="C:\Users\DHANANJAY\Desktop\point-of-view-photography-how-to-shoot-first-person-lifestyle-sho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6" y="765718"/>
            <a:ext cx="9173135" cy="611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00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DHANANJAY\Desktop\52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0808" y="-342800"/>
            <a:ext cx="13120319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6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Depth Perception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http://www.cns.nyu.edu/~david/courses/perception/lecturenotes/depth/depth-slides/Slide28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908720"/>
            <a:ext cx="8280920" cy="51125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96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DHANANJAY\Desktop\52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0808" y="-342800"/>
            <a:ext cx="13120319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STEREOSCOPIC VISION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DHANANJAY\Desktop\salute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263"/>
            <a:ext cx="9163679" cy="477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 descr="C:\Users\DHANANJAY\Desktop\s-rl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764704"/>
            <a:ext cx="9804489" cy="500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IN" b="1" dirty="0" smtClean="0"/>
              <a:t>Introduction to Virtual Reality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857403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It’s a computer generated environment that takes over the user’s senses immersing the user into a Virtual World. This virtual world is dynamic and responds to the user inputs such as gestures and verbal commands.</a:t>
            </a:r>
          </a:p>
          <a:p>
            <a:r>
              <a:rPr lang="en-IN" dirty="0" smtClean="0"/>
              <a:t>Technically Speaking, </a:t>
            </a:r>
            <a:r>
              <a:rPr lang="en-IN" b="1" dirty="0"/>
              <a:t>Virtual Reality is a high-end user interface that involves real-time simulation and interaction through multiple sensorial channels like visual, auditory or </a:t>
            </a:r>
            <a:r>
              <a:rPr lang="en-IN" b="1" dirty="0" smtClean="0"/>
              <a:t>tactile channels.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994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DHANANJAY\Desktop\03_chiesa_stereoscopic-vi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6552728" cy="6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14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 descr="C:\Users\DHANANJAY\Desktop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71970"/>
            <a:ext cx="9433048" cy="51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1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44824"/>
            <a:ext cx="8532440" cy="1503040"/>
          </a:xfrm>
        </p:spPr>
        <p:txBody>
          <a:bodyPr/>
          <a:lstStyle/>
          <a:p>
            <a:r>
              <a:rPr lang="en-IN" b="1" dirty="0" smtClean="0"/>
              <a:t>CRITICAL FUSION FREQUENCY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3395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5716"/>
            <a:ext cx="8229600" cy="1143000"/>
          </a:xfrm>
        </p:spPr>
        <p:txBody>
          <a:bodyPr/>
          <a:lstStyle/>
          <a:p>
            <a:r>
              <a:rPr lang="en-IN" dirty="0" smtClean="0"/>
              <a:t>Critical Fusion Frequency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4" name="Picture 4" descr="http://www.engineersgarage.com/sites/default/files/imagecache/Original/wysiwyg_imageupload/4214/How-Video-is-displaye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144000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https://documentation.apple.com/en/finalcutpro/usermanual/Art/L01/L0112_FrameRat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776863" cy="2302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6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FIELD OF 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http://clarapersis.com/wp-content/uploads/2012/07/FOV_Diagram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98" y="1340768"/>
            <a:ext cx="5616624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43408"/>
            <a:ext cx="8229600" cy="1143000"/>
          </a:xfrm>
        </p:spPr>
        <p:txBody>
          <a:bodyPr/>
          <a:lstStyle/>
          <a:p>
            <a:r>
              <a:rPr lang="en-IN" dirty="0" smtClean="0"/>
              <a:t>SOUND PERCEPTION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4" name="Picture 4" descr="http://www.benjaminlopez.net/img/familyAlbum/family_soundPerce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131"/>
            <a:ext cx="9144000" cy="61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5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HANANJAY\Desktop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" y="1213804"/>
            <a:ext cx="10394159" cy="401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12" y="26368"/>
            <a:ext cx="8229600" cy="1143000"/>
          </a:xfrm>
        </p:spPr>
        <p:txBody>
          <a:bodyPr/>
          <a:lstStyle/>
          <a:p>
            <a:r>
              <a:rPr lang="en-IN" b="1" dirty="0" smtClean="0"/>
              <a:t>Touch Perception</a:t>
            </a:r>
            <a:endParaRPr lang="en-IN" b="1" dirty="0"/>
          </a:p>
        </p:txBody>
      </p:sp>
      <p:pic>
        <p:nvPicPr>
          <p:cNvPr id="3" name="Picture 2" descr="https://i.ytimg.com/vi/SLfW2WbpIHE/maxresdefault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169368"/>
            <a:ext cx="10009112" cy="568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229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ww.cmu.edu/news/stories/archives/2015/november/images/emsense_door_853x480.jpg-m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870" y="1414587"/>
            <a:ext cx="9673398" cy="5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65212" y="2636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What happens when you grab a Door </a:t>
            </a: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</a:rPr>
              <a:t>Handle?</a:t>
            </a:r>
            <a:endParaRPr lang="en-IN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132856"/>
            <a:ext cx="8229600" cy="1143000"/>
          </a:xfrm>
        </p:spPr>
        <p:txBody>
          <a:bodyPr>
            <a:noAutofit/>
          </a:bodyPr>
          <a:lstStyle/>
          <a:p>
            <a:r>
              <a:rPr lang="en-IN" sz="8000" b="1" dirty="0" smtClean="0"/>
              <a:t>Requirements of Virtual Reality</a:t>
            </a:r>
            <a:endParaRPr lang="en-IN" sz="80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9944" y="2357264"/>
            <a:ext cx="8435280" cy="327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IN" sz="48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7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04" y="260648"/>
            <a:ext cx="8568952" cy="1872208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rgbClr val="00B050"/>
                </a:solidFill>
              </a:rPr>
              <a:t>But its just not these three factors that helps us determining about the environment…</a:t>
            </a:r>
            <a:endParaRPr lang="en-IN" sz="32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2204864"/>
            <a:ext cx="8496944" cy="3433936"/>
          </a:xfrm>
        </p:spPr>
        <p:txBody>
          <a:bodyPr/>
          <a:lstStyle/>
          <a:p>
            <a:r>
              <a:rPr lang="en-IN" sz="2800" b="1" dirty="0" smtClean="0"/>
              <a:t>The other Supporting factors which cannot be neglected while producing a realistic environment are :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IN" b="1" dirty="0"/>
              <a:t>Olfactory </a:t>
            </a:r>
            <a:r>
              <a:rPr lang="en-IN" b="1" dirty="0" smtClean="0"/>
              <a:t>Perception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IN" b="1" dirty="0"/>
              <a:t>Spatiotemporal </a:t>
            </a:r>
            <a:r>
              <a:rPr lang="en-IN" b="1" dirty="0" smtClean="0"/>
              <a:t>Realism</a:t>
            </a:r>
            <a:endParaRPr lang="en-IN" b="1" dirty="0" smtClean="0"/>
          </a:p>
        </p:txBody>
      </p:sp>
    </p:spTree>
    <p:extLst>
      <p:ext uri="{BB962C8B-B14F-4D97-AF65-F5344CB8AC3E}">
        <p14:creationId xmlns:p14="http://schemas.microsoft.com/office/powerpoint/2010/main" val="42930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Spatiotemporal Realism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pic>
        <p:nvPicPr>
          <p:cNvPr id="18434" name="Picture 2" descr="Image result for inside a dr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75" y="2900738"/>
            <a:ext cx="5879649" cy="39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23528" y="1124744"/>
            <a:ext cx="8496944" cy="343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 smtClean="0"/>
              <a:t>“</a:t>
            </a:r>
            <a:r>
              <a:rPr lang="en-IN" b="1" dirty="0" smtClean="0">
                <a:solidFill>
                  <a:schemeClr val="tx2"/>
                </a:solidFill>
              </a:rPr>
              <a:t>There </a:t>
            </a:r>
            <a:r>
              <a:rPr lang="en-IN" b="1" dirty="0">
                <a:solidFill>
                  <a:schemeClr val="tx2"/>
                </a:solidFill>
              </a:rPr>
              <a:t>is a strict timing constraint which has to be met so as for the application to be usable by a </a:t>
            </a:r>
            <a:r>
              <a:rPr lang="en-IN" b="1" dirty="0" smtClean="0">
                <a:solidFill>
                  <a:schemeClr val="tx2"/>
                </a:solidFill>
              </a:rPr>
              <a:t>person</a:t>
            </a:r>
            <a:r>
              <a:rPr lang="en-IN" b="1" dirty="0" smtClean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89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When spatiotemporal constraints are not met…</a:t>
            </a:r>
            <a:endParaRPr lang="en-IN" dirty="0"/>
          </a:p>
        </p:txBody>
      </p:sp>
      <p:pic>
        <p:nvPicPr>
          <p:cNvPr id="19458" name="Picture 2" descr="Image result for buffe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4104456" cy="40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2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http://www.gta5cheats.com/wp-content/uploads/2016/08/drunkm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189" y="0"/>
            <a:ext cx="11984652" cy="686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484784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chemeClr val="tx2"/>
                </a:solidFill>
              </a:rPr>
              <a:t>Those were the Requirements</a:t>
            </a:r>
            <a:endParaRPr lang="en-IN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14096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 smtClean="0"/>
              <a:t>Lets see </a:t>
            </a:r>
            <a:r>
              <a:rPr lang="en-IN" dirty="0" smtClean="0"/>
              <a:t>how all is implemented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4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IN" dirty="0" smtClean="0"/>
              <a:t>INPUTS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17610"/>
            <a:ext cx="8229600" cy="4525963"/>
          </a:xfrm>
        </p:spPr>
        <p:txBody>
          <a:bodyPr/>
          <a:lstStyle/>
          <a:p>
            <a:pPr marL="514350" indent="-514350" algn="ctr">
              <a:buFont typeface="+mj-lt"/>
              <a:buAutoNum type="arabicPeriod"/>
            </a:pPr>
            <a:r>
              <a:rPr lang="en-IN" dirty="0" smtClean="0"/>
              <a:t>Position Tracking.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N" dirty="0" smtClean="0"/>
              <a:t>Eye Moment Tracking.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IN" dirty="0" smtClean="0"/>
              <a:t>Full Body Motion Tracking.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57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 Position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Mechanical</a:t>
            </a:r>
          </a:p>
          <a:p>
            <a:r>
              <a:rPr lang="en-IN" dirty="0" smtClean="0"/>
              <a:t>Magnetic</a:t>
            </a:r>
          </a:p>
          <a:p>
            <a:r>
              <a:rPr lang="en-IN" dirty="0" smtClean="0"/>
              <a:t>Acoustic</a:t>
            </a:r>
          </a:p>
          <a:p>
            <a:r>
              <a:rPr lang="en-IN" dirty="0" smtClean="0"/>
              <a:t>Inertial</a:t>
            </a:r>
          </a:p>
          <a:p>
            <a:r>
              <a:rPr lang="en-IN" dirty="0" smtClean="0"/>
              <a:t>Optical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838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://www.etr.fr/articles_images/119077-vr_boom_virtu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052736"/>
            <a:ext cx="937922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85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ttps://www.virtalis.com/wp-content/uploads/2008/09/PATRIOT_Wirel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314909"/>
            <a:ext cx="7139155" cy="71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43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https://www.maximintegrated.com/en/images/appnotes/5830/5830Fig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370"/>
            <a:ext cx="924757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96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b="1" dirty="0">
                <a:solidFill>
                  <a:srgbClr val="C00000"/>
                </a:solidFill>
              </a:rPr>
              <a:t>To Understand the Requirements…</a:t>
            </a:r>
          </a:p>
        </p:txBody>
      </p:sp>
    </p:spTree>
    <p:extLst>
      <p:ext uri="{BB962C8B-B14F-4D97-AF65-F5344CB8AC3E}">
        <p14:creationId xmlns:p14="http://schemas.microsoft.com/office/powerpoint/2010/main" val="394162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Image result for position tracking sensor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640960" cy="612068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31499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 Eye Moment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http://image.slidesharecdn.com/eyetrackingupa2008-090830192308-phpapp02/95/designing-a-successful-eyetracking-study-upa-2008-7-728.jpg?cb=126738292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514" y="1524000"/>
            <a:ext cx="8208912" cy="5184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5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3.Full Body Motion Tracking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http://www.vrheadsetguide.com/wp-content/uploads/2015/07/Perception-Neuron-How-it-works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3608" y="1534054"/>
            <a:ext cx="6912768" cy="49685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886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04864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Visual Feedback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Haptic Feedback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Sound Feedback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Olfactory 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4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1. Visual </a:t>
            </a:r>
            <a:r>
              <a:rPr lang="en-IN" dirty="0"/>
              <a:t>Feedback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https://mdn.mozillademos.org/files/11095/createStereoscopicImag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5016" cy="424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1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2. Haptic </a:t>
            </a:r>
            <a:r>
              <a:rPr lang="en-IN" dirty="0"/>
              <a:t>Feedback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Image result for haptic feedback for virtual re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" y="1124744"/>
            <a:ext cx="9088581" cy="50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5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Image resul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b="15421"/>
          <a:stretch/>
        </p:blipFill>
        <p:spPr bwMode="auto">
          <a:xfrm>
            <a:off x="-1370446" y="1892007"/>
            <a:ext cx="1048258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22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564904"/>
            <a:ext cx="8229600" cy="1143000"/>
          </a:xfrm>
        </p:spPr>
        <p:txBody>
          <a:bodyPr/>
          <a:lstStyle/>
          <a:p>
            <a:r>
              <a:rPr lang="en-IN" dirty="0" smtClean="0">
                <a:latin typeface="Showcard Gothic" pitchFamily="82" charset="0"/>
              </a:rPr>
              <a:t>REAL SENSATION OF TOUCH ?</a:t>
            </a:r>
            <a:endParaRPr lang="en-IN" dirty="0">
              <a:latin typeface="Showcard Gothi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755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Neuroprosthetics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C:\Users\DHANANJAY\Desktop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09824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4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" y="0"/>
            <a:ext cx="9525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72" y="3448292"/>
            <a:ext cx="9412799" cy="343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1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3500" y="1586260"/>
            <a:ext cx="9144000" cy="45979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000" b="1" dirty="0">
                <a:solidFill>
                  <a:srgbClr val="0070C0"/>
                </a:solidFill>
              </a:rPr>
              <a:t>How would a </a:t>
            </a:r>
            <a:r>
              <a:rPr lang="en-IN" sz="6000" b="1" dirty="0" smtClean="0">
                <a:solidFill>
                  <a:srgbClr val="0070C0"/>
                </a:solidFill>
              </a:rPr>
              <a:t>Human being </a:t>
            </a:r>
            <a:r>
              <a:rPr lang="en-IN" sz="6000" b="1" dirty="0">
                <a:solidFill>
                  <a:srgbClr val="0070C0"/>
                </a:solidFill>
              </a:rPr>
              <a:t>identify the environment around him?</a:t>
            </a:r>
          </a:p>
        </p:txBody>
      </p:sp>
    </p:spTree>
    <p:extLst>
      <p:ext uri="{BB962C8B-B14F-4D97-AF65-F5344CB8AC3E}">
        <p14:creationId xmlns:p14="http://schemas.microsoft.com/office/powerpoint/2010/main" val="275747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C:\Users\DHANANJAY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700956"/>
            <a:ext cx="962977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41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C:\Users\DHANANJAY\Desktop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782514"/>
            <a:ext cx="969645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C:\Users\DHANANJAY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908719"/>
            <a:ext cx="96583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C:\Users\DHANANJAY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980728"/>
            <a:ext cx="1001077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C:\Users\DHANANJAY\Desktop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4" y="1052736"/>
            <a:ext cx="9127976" cy="512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C:\Users\DHANANJAY\Desktop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6" y="1089919"/>
            <a:ext cx="97536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C:\Users\DHANANJAY\Desktop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82" y="1000944"/>
            <a:ext cx="96964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:\Users\DHANANJAY\Desktop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762248"/>
            <a:ext cx="97917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664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IN" dirty="0" smtClean="0"/>
              <a:t>SENSORY REINNERVATION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823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https://www.ece.ufl.edu/sites/default/files/pictures/styles/large/public/sites/default/files/news_header_images/neuro%20web%20announce.jpg?itok=wMGtiaP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6672"/>
            <a:ext cx="7596336" cy="56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6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282" y="23455"/>
            <a:ext cx="8229600" cy="1143000"/>
          </a:xfrm>
        </p:spPr>
        <p:txBody>
          <a:bodyPr/>
          <a:lstStyle/>
          <a:p>
            <a:r>
              <a:rPr lang="en-IN" b="1" dirty="0" smtClean="0"/>
              <a:t>By Seeing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C:\Users\DHANANJAY\Desktop\point-of-view-photography-how-to-shoot-first-person-lifestyle-sho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908719"/>
            <a:ext cx="9324528" cy="62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79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0248"/>
            <a:ext cx="9356530" cy="526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42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3. Sound </a:t>
            </a:r>
            <a:r>
              <a:rPr lang="en-IN" dirty="0"/>
              <a:t>Feedback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2" name="Picture 4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704856" cy="48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VR DEVICES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VR Globe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VR CAVE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BOOM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HMD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0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https://cdn3.vox-cdn.com/uploads/chorus_asset/file/4824419/cardin-ramirez-julien-alcan-planetarium-designboom-10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88" y="404664"/>
            <a:ext cx="9169808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45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http://www.visbox.com/wp/wp-content/uploads/2015/03/VisCube-C4-lightsOn-2000x800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324528" cy="439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16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Image result for boom v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boom v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510" name="Picture 6" descr="Image result for boom v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644" y="-144463"/>
            <a:ext cx="9563100" cy="67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95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Image result for hmd v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25150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07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/>
              <a:t>APPLICATIONS OF VIRTUAL REALITY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Anybots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Just Like Being There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Microsoft Zhang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Training Simulators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Medical and Healthcare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Education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Defence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Designing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Entertainment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729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http://www.designboom.com/cms/images/fiona003/qb00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4664"/>
            <a:ext cx="7114049" cy="612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http://i.dailymail.co.uk/i/pix/2014/11/28/238EF2A900000578-2852278-Spy_staples_From_the_director_of_Kick_Ass_Matthew_Vaughn_the_jam-7_14171777856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648" y="1412776"/>
            <a:ext cx="9757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7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6600" dirty="0" smtClean="0"/>
              <a:t>But…</a:t>
            </a:r>
          </a:p>
          <a:p>
            <a:pPr marL="0" indent="0" algn="ctr">
              <a:buNone/>
            </a:pPr>
            <a:r>
              <a:rPr lang="en-IN" sz="6600" dirty="0" smtClean="0"/>
              <a:t>What if you cant see?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140172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Image result for vr sim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" y="548679"/>
            <a:ext cx="9305652" cy="595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Image result for vr in edu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9140"/>
            <a:ext cx="8521104" cy="56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980728"/>
            <a:ext cx="920996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http://www.vrlife.news/wp-content/uploads/2016/03/VR-designing-businessfanatic-c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00" y="908720"/>
            <a:ext cx="9252520" cy="51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17232" y="0"/>
            <a:ext cx="25897184" cy="647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9468544" cy="70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Image result for vr entertain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2" y="1087387"/>
            <a:ext cx="9073008" cy="51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33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Drawbacks of Virtual Reality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b="1" dirty="0"/>
              <a:t>Security, Law Violations and Virtual </a:t>
            </a:r>
            <a:r>
              <a:rPr lang="en-IN" b="1" dirty="0" smtClean="0"/>
              <a:t>Criminality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Desensitization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Addictiveness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Health</a:t>
            </a:r>
            <a:r>
              <a:rPr lang="en-IN" dirty="0"/>
              <a:t> </a:t>
            </a:r>
            <a:r>
              <a:rPr lang="en-IN" b="1" dirty="0" smtClean="0"/>
              <a:t>Factors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Effect on the brain development of Children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84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492896"/>
            <a:ext cx="8229600" cy="1143000"/>
          </a:xfrm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72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en-IN" dirty="0" err="1" smtClean="0"/>
              <a:t>Thankyou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4437112"/>
            <a:ext cx="8219256" cy="1761059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Presented By Dhananjay Trivedi, CSE 3</a:t>
            </a:r>
            <a:r>
              <a:rPr lang="en-IN" baseline="30000" dirty="0" smtClean="0"/>
              <a:t>rd</a:t>
            </a:r>
            <a:r>
              <a:rPr lang="en-IN" dirty="0" smtClean="0"/>
              <a:t> Year.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70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DHANANJAY\Desktop\rcmh_interior491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300283"/>
            <a:ext cx="10502901" cy="70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5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HANANJAY\Desktop\Ech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581152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381</Words>
  <Application>Microsoft Office PowerPoint</Application>
  <PresentationFormat>On-screen Show (4:3)</PresentationFormat>
  <Paragraphs>86</Paragraphs>
  <Slides>79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Review paper on Elements of Virtual Reality</vt:lpstr>
      <vt:lpstr>Introduction to Virtual Reality</vt:lpstr>
      <vt:lpstr>Requirements of Virtual Reality</vt:lpstr>
      <vt:lpstr>PowerPoint Presentation</vt:lpstr>
      <vt:lpstr>PowerPoint Presentation</vt:lpstr>
      <vt:lpstr>By Seeing</vt:lpstr>
      <vt:lpstr>PowerPoint Presentation</vt:lpstr>
      <vt:lpstr>PowerPoint Presentation</vt:lpstr>
      <vt:lpstr>PowerPoint Presentation</vt:lpstr>
      <vt:lpstr>PowerPoint Presentation</vt:lpstr>
      <vt:lpstr>How Else?</vt:lpstr>
      <vt:lpstr>PowerPoint Presentation</vt:lpstr>
      <vt:lpstr>So concluding…</vt:lpstr>
      <vt:lpstr>VISUAL PERCEPTION</vt:lpstr>
      <vt:lpstr>PowerPoint Presentation</vt:lpstr>
      <vt:lpstr>Depth Perception </vt:lpstr>
      <vt:lpstr>PowerPoint Presentation</vt:lpstr>
      <vt:lpstr>STEREOSCOPIC VISION</vt:lpstr>
      <vt:lpstr>PowerPoint Presentation</vt:lpstr>
      <vt:lpstr>PowerPoint Presentation</vt:lpstr>
      <vt:lpstr>PowerPoint Presentation</vt:lpstr>
      <vt:lpstr>CRITICAL FUSION FREQUENCY</vt:lpstr>
      <vt:lpstr>Critical Fusion Frequency</vt:lpstr>
      <vt:lpstr>PowerPoint Presentation</vt:lpstr>
      <vt:lpstr>FIELD OF VIEW</vt:lpstr>
      <vt:lpstr>SOUND PERCEPTION</vt:lpstr>
      <vt:lpstr>PowerPoint Presentation</vt:lpstr>
      <vt:lpstr>Touch Perception</vt:lpstr>
      <vt:lpstr>PowerPoint Presentation</vt:lpstr>
      <vt:lpstr>But its just not these three factors that helps us determining about the environment…</vt:lpstr>
      <vt:lpstr>Spatiotemporal Realism </vt:lpstr>
      <vt:lpstr>When spatiotemporal constraints are not met…</vt:lpstr>
      <vt:lpstr>PowerPoint Presentation</vt:lpstr>
      <vt:lpstr>Those were the Requirements</vt:lpstr>
      <vt:lpstr>INPUTS</vt:lpstr>
      <vt:lpstr>1. Position Tracking</vt:lpstr>
      <vt:lpstr>PowerPoint Presentation</vt:lpstr>
      <vt:lpstr>PowerPoint Presentation</vt:lpstr>
      <vt:lpstr>PowerPoint Presentation</vt:lpstr>
      <vt:lpstr>PowerPoint Presentation</vt:lpstr>
      <vt:lpstr>2. Eye Moment Tracking</vt:lpstr>
      <vt:lpstr>3.Full Body Motion Tracking</vt:lpstr>
      <vt:lpstr>OUTPUTS</vt:lpstr>
      <vt:lpstr>1. Visual Feedback </vt:lpstr>
      <vt:lpstr>2. Haptic Feedback </vt:lpstr>
      <vt:lpstr>PowerPoint Presentation</vt:lpstr>
      <vt:lpstr>REAL SENSATION OF TOUCH ?</vt:lpstr>
      <vt:lpstr>Neuroprosthetics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SENSORY REINNERVATION</vt:lpstr>
      <vt:lpstr>PowerPoint Presentation</vt:lpstr>
      <vt:lpstr>PowerPoint Presentation</vt:lpstr>
      <vt:lpstr>3. Sound Feedback </vt:lpstr>
      <vt:lpstr>VR DEVICES</vt:lpstr>
      <vt:lpstr>PowerPoint Presentation</vt:lpstr>
      <vt:lpstr>PowerPoint Presentation</vt:lpstr>
      <vt:lpstr>PowerPoint Presentation</vt:lpstr>
      <vt:lpstr>PowerPoint Presentation</vt:lpstr>
      <vt:lpstr>APPLICATIONS OF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Drawbacks of Virtual Reality</vt:lpstr>
      <vt:lpstr>CONCLUSION</vt:lpstr>
      <vt:lpstr>Thankyou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paper on Elements of Virtual Reality</dc:title>
  <dc:creator>DHANANJAY TRIVEDI</dc:creator>
  <cp:lastModifiedBy>DHANANJAY TRIVEDI</cp:lastModifiedBy>
  <cp:revision>29</cp:revision>
  <dcterms:created xsi:type="dcterms:W3CDTF">2016-10-14T08:28:08Z</dcterms:created>
  <dcterms:modified xsi:type="dcterms:W3CDTF">2016-10-15T05:25:50Z</dcterms:modified>
</cp:coreProperties>
</file>